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0" r:id="rId2"/>
  </p:sldIdLst>
  <p:sldSz cx="7315200" cy="9144000"/>
  <p:notesSz cx="7102475" cy="9388475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018"/>
    <a:srgbClr val="B27DE8"/>
    <a:srgbClr val="FFFFFF"/>
    <a:srgbClr val="94E5EE"/>
    <a:srgbClr val="C1F163"/>
    <a:srgbClr val="F9C204"/>
    <a:srgbClr val="EB4D90"/>
    <a:srgbClr val="777777"/>
    <a:srgbClr val="B2B2B2"/>
    <a:srgbClr val="F3D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cdouglas@wcpss.net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rscdouglas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97" y="31426"/>
            <a:ext cx="7315200" cy="914400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874488" y="2247248"/>
            <a:ext cx="4327305" cy="1446550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Hi! My name is Crystal Douglas and I will be your </a:t>
            </a:r>
            <a:r>
              <a:rPr lang="en-US" sz="1100" smtClean="0">
                <a:latin typeface="Comic Sans MS" panose="030F0702030302020204" pitchFamily="66" charset="0"/>
                <a:ea typeface="LLElementary2" panose="02000603000000000000" pitchFamily="2" charset="0"/>
              </a:rPr>
              <a:t>child’s 3</a:t>
            </a:r>
            <a:r>
              <a:rPr lang="en-US" sz="1100" baseline="30000" smtClean="0">
                <a:latin typeface="Comic Sans MS" panose="030F0702030302020204" pitchFamily="66" charset="0"/>
                <a:ea typeface="LLElementary2" panose="02000603000000000000" pitchFamily="2" charset="0"/>
              </a:rPr>
              <a:t>rd</a:t>
            </a:r>
            <a:r>
              <a:rPr lang="en-US" sz="1100" smtClean="0">
                <a:latin typeface="Comic Sans MS" panose="030F0702030302020204" pitchFamily="66" charset="0"/>
                <a:ea typeface="LLElementary2" panose="02000603000000000000" pitchFamily="2" charset="0"/>
              </a:rPr>
              <a:t>  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grade teacher for the 2019-2020 school year. Here is a little info. about me. I am married and have three children, Olivia, Noah, and Hunter. Also, I have the cutest dog ever named Zoe. I like to travel and spend time with my family and friends! This is my 8</a:t>
            </a:r>
            <a:r>
              <a:rPr lang="en-US" sz="1100" baseline="300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th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 year teaching at Harris Creek and I love it!! </a:t>
            </a:r>
            <a:r>
              <a:rPr lang="en-US" sz="1100" dirty="0">
                <a:latin typeface="Comic Sans MS" panose="030F0702030302020204" pitchFamily="66" charset="0"/>
                <a:ea typeface="LLElementary2" panose="02000603000000000000" pitchFamily="2" charset="0"/>
              </a:rPr>
              <a:t>Teaching has always been my dream 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job and I am very excited about the school year! </a:t>
            </a:r>
            <a:endParaRPr lang="en-US" sz="11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92039" y="1863765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The Basics!</a:t>
            </a:r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rgbClr val="EC1018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874488" y="5761389"/>
            <a:ext cx="3147684" cy="405881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My Education</a:t>
            </a:r>
            <a:r>
              <a:rPr lang="en-US" sz="20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rgbClr val="EC1018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89619" y="6261684"/>
            <a:ext cx="3192091" cy="600164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I graduated from East Carolina University with a Bachelor of Science degree in Elementary Education. ARGH, Go Pirates!! </a:t>
            </a:r>
            <a:endParaRPr lang="en-US" sz="11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4555" y="4033216"/>
            <a:ext cx="3040445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My Childhood</a:t>
            </a:r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rgbClr val="EC1018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5183" y="4472851"/>
            <a:ext cx="2912872" cy="1107996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I was born in Canton, Ohio but my family moved to Raleigh, NC when I was very young. My parents and sister still live in NC. I attended Wake County Public schools and a private high school in Raleigh. </a:t>
            </a:r>
            <a:r>
              <a:rPr lang="en-US" sz="10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.</a:t>
            </a:r>
            <a:endParaRPr lang="en-US" sz="10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64860" y="7430241"/>
            <a:ext cx="2833500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Contact Me</a:t>
            </a:r>
            <a:r>
              <a:rPr lang="en-US" sz="24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4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rgbClr val="EC1018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4555" y="7860722"/>
            <a:ext cx="2862531" cy="907941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Email</a:t>
            </a:r>
            <a:r>
              <a:rPr lang="en-US" sz="1100" dirty="0">
                <a:latin typeface="Comic Sans MS" panose="030F0702030302020204" pitchFamily="66" charset="0"/>
                <a:ea typeface="LLElementary2" panose="02000603000000000000" pitchFamily="2" charset="0"/>
              </a:rPr>
              <a:t>: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 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  <a:hlinkClick r:id="rId3"/>
              </a:rPr>
              <a:t>cdouglas@wcpss.net</a:t>
            </a:r>
            <a:endParaRPr lang="en-US" sz="1100" dirty="0" smtClean="0">
              <a:latin typeface="Comic Sans MS" panose="030F0702030302020204" pitchFamily="66" charset="0"/>
              <a:ea typeface="LLElementary2" panose="02000603000000000000" pitchFamily="2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Class webpage:</a:t>
            </a:r>
          </a:p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  <a:hlinkClick r:id="rId4"/>
              </a:rPr>
              <a:t>https</a:t>
            </a:r>
            <a:r>
              <a:rPr lang="en-US" sz="1100" dirty="0">
                <a:latin typeface="Comic Sans MS" panose="030F0702030302020204" pitchFamily="66" charset="0"/>
                <a:ea typeface="LLElementary2" panose="02000603000000000000" pitchFamily="2" charset="0"/>
                <a:hlinkClick r:id="rId4"/>
              </a:rPr>
              <a:t>://mrscdouglas.weebly.com</a:t>
            </a:r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  <a:hlinkClick r:id="rId4"/>
              </a:rPr>
              <a:t>/</a:t>
            </a:r>
            <a:endParaRPr lang="en-US" sz="1100" dirty="0" smtClean="0">
              <a:latin typeface="Comic Sans MS" panose="030F0702030302020204" pitchFamily="66" charset="0"/>
              <a:ea typeface="LLElementary2" panose="02000603000000000000" pitchFamily="2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  <a:ea typeface="LLElementary2" panose="02000603000000000000" pitchFamily="2" charset="0"/>
              </a:rPr>
              <a:t>School number: 919-217-5100</a:t>
            </a:r>
          </a:p>
          <a:p>
            <a:endParaRPr lang="en-US" sz="900" dirty="0">
              <a:latin typeface="Comic Sans MS" panose="030F0702030302020204" pitchFamily="66" charset="0"/>
              <a:ea typeface="LLElementary2" panose="02000603000000000000" pitchFamily="2" charset="0"/>
            </a:endParaRPr>
          </a:p>
        </p:txBody>
      </p:sp>
      <p:pic>
        <p:nvPicPr>
          <p:cNvPr id="61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634" y="7512040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tangle 61"/>
          <p:cNvSpPr/>
          <p:nvPr/>
        </p:nvSpPr>
        <p:spPr>
          <a:xfrm>
            <a:off x="4726926" y="4981342"/>
            <a:ext cx="2271988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r>
              <a:rPr lang="en-US" sz="2300" dirty="0" smtClean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101600">
                    <a:srgbClr val="EC1018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My Favorites</a:t>
            </a:r>
            <a:endParaRPr lang="en-US" sz="2300" dirty="0">
              <a:ln w="19050"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01600">
                  <a:srgbClr val="EC1018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93289" y="5490820"/>
            <a:ext cx="2098222" cy="3308598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omic Sans MS" panose="030F0702030302020204" pitchFamily="66" charset="0"/>
              </a:rPr>
              <a:t>Colors: gray, green, blue, purple</a:t>
            </a:r>
            <a:r>
              <a:rPr lang="en-US" sz="1100" dirty="0">
                <a:latin typeface="Comic Sans MS" panose="030F0702030302020204" pitchFamily="66" charset="0"/>
              </a:rPr>
              <a:t>;</a:t>
            </a:r>
            <a:r>
              <a:rPr lang="en-US" sz="1100" dirty="0" smtClean="0">
                <a:latin typeface="Comic Sans MS" panose="030F0702030302020204" pitchFamily="66" charset="0"/>
              </a:rPr>
              <a:t> really all the others</a:t>
            </a:r>
            <a:r>
              <a:rPr lang="en-US" sz="1100" dirty="0">
                <a:latin typeface="Comic Sans MS" panose="030F0702030302020204" pitchFamily="66" charset="0"/>
              </a:rPr>
              <a:t/>
            </a:r>
            <a:br>
              <a:rPr lang="en-US" sz="1100" dirty="0">
                <a:latin typeface="Comic Sans MS" panose="030F0702030302020204" pitchFamily="66" charset="0"/>
              </a:rPr>
            </a:br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Food</a:t>
            </a:r>
            <a:r>
              <a:rPr lang="en-US" sz="1100" dirty="0">
                <a:latin typeface="Comic Sans MS" panose="030F0702030302020204" pitchFamily="66" charset="0"/>
              </a:rPr>
              <a:t>: </a:t>
            </a:r>
            <a:r>
              <a:rPr lang="en-US" sz="1100" dirty="0" smtClean="0">
                <a:latin typeface="Comic Sans MS" panose="030F0702030302020204" pitchFamily="66" charset="0"/>
              </a:rPr>
              <a:t>Mexican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Drink</a:t>
            </a:r>
            <a:r>
              <a:rPr lang="en-US" sz="1100" dirty="0">
                <a:latin typeface="Comic Sans MS" panose="030F0702030302020204" pitchFamily="66" charset="0"/>
              </a:rPr>
              <a:t>: Diet Lemonade from Chick-Fil-A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Fast </a:t>
            </a:r>
            <a:r>
              <a:rPr lang="en-US" sz="1100" dirty="0">
                <a:latin typeface="Comic Sans MS" panose="030F0702030302020204" pitchFamily="66" charset="0"/>
              </a:rPr>
              <a:t>food: Chick-Fil-A</a:t>
            </a:r>
          </a:p>
          <a:p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College </a:t>
            </a:r>
            <a:r>
              <a:rPr lang="en-US" sz="1100" dirty="0">
                <a:latin typeface="Comic Sans MS" panose="030F0702030302020204" pitchFamily="66" charset="0"/>
              </a:rPr>
              <a:t>Team: </a:t>
            </a:r>
            <a:r>
              <a:rPr lang="en-US" sz="1100" dirty="0" smtClean="0">
                <a:latin typeface="Comic Sans MS" panose="030F0702030302020204" pitchFamily="66" charset="0"/>
              </a:rPr>
              <a:t>ECU</a:t>
            </a:r>
          </a:p>
          <a:p>
            <a:endParaRPr lang="en-US" sz="1100" dirty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Sport: Football</a:t>
            </a:r>
            <a:r>
              <a:rPr lang="en-US" sz="1100" dirty="0">
                <a:latin typeface="Comic Sans MS" panose="030F0702030302020204" pitchFamily="66" charset="0"/>
              </a:rPr>
              <a:t/>
            </a:r>
            <a:br>
              <a:rPr lang="en-US" sz="1100" dirty="0">
                <a:latin typeface="Comic Sans MS" panose="030F0702030302020204" pitchFamily="66" charset="0"/>
              </a:rPr>
            </a:br>
            <a:endParaRPr lang="en-US" sz="1100" dirty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Subject</a:t>
            </a:r>
            <a:r>
              <a:rPr lang="en-US" sz="1100" dirty="0">
                <a:latin typeface="Comic Sans MS" panose="030F0702030302020204" pitchFamily="66" charset="0"/>
              </a:rPr>
              <a:t>: Literature/History</a:t>
            </a:r>
            <a:br>
              <a:rPr lang="en-US" sz="1100" dirty="0">
                <a:latin typeface="Comic Sans MS" panose="030F0702030302020204" pitchFamily="66" charset="0"/>
              </a:rPr>
            </a:br>
            <a:endParaRPr lang="en-US" sz="1100" dirty="0" smtClean="0">
              <a:latin typeface="Comic Sans MS" panose="030F0702030302020204" pitchFamily="66" charset="0"/>
            </a:endParaRPr>
          </a:p>
          <a:p>
            <a:r>
              <a:rPr lang="en-US" sz="1100" dirty="0" smtClean="0">
                <a:latin typeface="Comic Sans MS" panose="030F0702030302020204" pitchFamily="66" charset="0"/>
              </a:rPr>
              <a:t>Hobbies</a:t>
            </a:r>
            <a:r>
              <a:rPr lang="en-US" sz="1100" dirty="0">
                <a:latin typeface="Comic Sans MS" panose="030F0702030302020204" pitchFamily="66" charset="0"/>
              </a:rPr>
              <a:t>: Baking, reading, attending my children's ball </a:t>
            </a:r>
            <a:r>
              <a:rPr lang="en-US" sz="1100" dirty="0" smtClean="0">
                <a:latin typeface="Comic Sans MS" panose="030F0702030302020204" pitchFamily="66" charset="0"/>
              </a:rPr>
              <a:t>games, going to movies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" y="1449927"/>
            <a:ext cx="7315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Sweet Pea" pitchFamily="2" charset="-128"/>
                <a:cs typeface="Sweet Pea" pitchFamily="2" charset="-128"/>
              </a:rPr>
              <a:t>Mrs. </a:t>
            </a:r>
            <a:r>
              <a:rPr lang="en-US" sz="3200" dirty="0" smtClean="0">
                <a:ln w="0"/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  <a:ea typeface="Sweet Pea" pitchFamily="2" charset="-128"/>
                <a:cs typeface="Sweet Pea" pitchFamily="2" charset="-128"/>
              </a:rPr>
              <a:t>Douglas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  <a:ea typeface="Sweet Pea" pitchFamily="2" charset="-128"/>
              <a:cs typeface="Sweet Pea" pitchFamily="2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0" y="6391053"/>
            <a:ext cx="1477590" cy="7415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763" y="4168950"/>
            <a:ext cx="1652526" cy="1119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02" y="2043913"/>
            <a:ext cx="1559048" cy="18703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3880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213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KG Miss Kindy Chunky</vt:lpstr>
      <vt:lpstr>KG Summer Storm Rough</vt:lpstr>
      <vt:lpstr>LLElementary2</vt:lpstr>
      <vt:lpstr>Sweet Pea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cdouglas</cp:lastModifiedBy>
  <cp:revision>80</cp:revision>
  <cp:lastPrinted>2016-08-14T02:25:23Z</cp:lastPrinted>
  <dcterms:created xsi:type="dcterms:W3CDTF">2014-08-04T18:27:05Z</dcterms:created>
  <dcterms:modified xsi:type="dcterms:W3CDTF">2019-07-04T16:27:02Z</dcterms:modified>
</cp:coreProperties>
</file>