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1"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A5AC"/>
    <a:srgbClr val="B8CF1F"/>
    <a:srgbClr val="113158"/>
    <a:srgbClr val="FD9989"/>
    <a:srgbClr val="FA237E"/>
    <a:srgbClr val="F2DD41"/>
    <a:srgbClr val="99CC00"/>
    <a:srgbClr val="00B0F0"/>
    <a:srgbClr val="FF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00" d="100"/>
          <a:sy n="100" d="100"/>
        </p:scale>
        <p:origin x="93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1085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1734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6273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42680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7618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960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164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006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5690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9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2301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2/2/2020</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4774011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rscdouglas.weebly.co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cdouglas@wcps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65316" y="-53266"/>
            <a:ext cx="4521927" cy="830997"/>
          </a:xfrm>
          <a:prstGeom prst="rect">
            <a:avLst/>
          </a:prstGeom>
          <a:noFill/>
        </p:spPr>
        <p:txBody>
          <a:bodyPr wrap="square" rtlCol="0">
            <a:spAutoFit/>
          </a:bodyPr>
          <a:lstStyle/>
          <a:p>
            <a:pPr algn="ctr"/>
            <a:r>
              <a:rPr lang="en-US" sz="4800" dirty="0" smtClean="0">
                <a:latin typeface="KG The Fighter" panose="02000000000000000000" pitchFamily="2" charset="0"/>
              </a:rPr>
              <a:t>Douglas’</a:t>
            </a:r>
            <a:endParaRPr lang="en-US" sz="4800" dirty="0">
              <a:latin typeface="KG The Fighter" panose="02000000000000000000" pitchFamily="2" charset="0"/>
            </a:endParaRPr>
          </a:p>
        </p:txBody>
      </p:sp>
      <p:sp>
        <p:nvSpPr>
          <p:cNvPr id="42" name="TextBox 41"/>
          <p:cNvSpPr txBox="1"/>
          <p:nvPr/>
        </p:nvSpPr>
        <p:spPr>
          <a:xfrm>
            <a:off x="84547" y="480882"/>
            <a:ext cx="4566944" cy="1200329"/>
          </a:xfrm>
          <a:prstGeom prst="rect">
            <a:avLst/>
          </a:prstGeom>
          <a:noFill/>
        </p:spPr>
        <p:txBody>
          <a:bodyPr wrap="square" rtlCol="0">
            <a:spAutoFit/>
          </a:bodyPr>
          <a:lstStyle/>
          <a:p>
            <a:pPr algn="ctr"/>
            <a:r>
              <a:rPr lang="en-US" sz="7200" dirty="0">
                <a:latin typeface="KG Corner of the Sky" panose="02000503000000020004" pitchFamily="2" charset="0"/>
              </a:rPr>
              <a:t>Memos</a:t>
            </a:r>
          </a:p>
        </p:txBody>
      </p:sp>
      <p:sp>
        <p:nvSpPr>
          <p:cNvPr id="43" name="TextBox 42"/>
          <p:cNvSpPr txBox="1"/>
          <p:nvPr/>
        </p:nvSpPr>
        <p:spPr>
          <a:xfrm>
            <a:off x="6041254" y="354476"/>
            <a:ext cx="1731146" cy="830997"/>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smtClean="0">
                <a:latin typeface="Century Gothic" panose="020B0502020202020204" pitchFamily="34" charset="0"/>
              </a:rPr>
              <a:t>Harris Creek</a:t>
            </a:r>
          </a:p>
          <a:p>
            <a:pPr algn="ctr"/>
            <a:r>
              <a:rPr lang="en-US" sz="1200" dirty="0" smtClean="0">
                <a:latin typeface="Century Gothic" panose="020B0502020202020204" pitchFamily="34" charset="0"/>
              </a:rPr>
              <a:t>3</a:t>
            </a:r>
            <a:r>
              <a:rPr lang="en-US" sz="1200" baseline="30000" dirty="0" smtClean="0">
                <a:latin typeface="Century Gothic" panose="020B0502020202020204" pitchFamily="34" charset="0"/>
              </a:rPr>
              <a:t>rd</a:t>
            </a:r>
            <a:r>
              <a:rPr lang="en-US" sz="1200" dirty="0" smtClean="0">
                <a:latin typeface="Century Gothic" panose="020B0502020202020204" pitchFamily="34" charset="0"/>
              </a:rPr>
              <a:t> grade</a:t>
            </a:r>
          </a:p>
          <a:p>
            <a:pPr algn="ctr"/>
            <a:endParaRPr lang="en-US" sz="1200" dirty="0">
              <a:latin typeface="Century Gothic" panose="020B0502020202020204" pitchFamily="34" charset="0"/>
            </a:endParaRPr>
          </a:p>
        </p:txBody>
      </p:sp>
      <p:sp>
        <p:nvSpPr>
          <p:cNvPr id="44" name="TextBox 43"/>
          <p:cNvSpPr txBox="1"/>
          <p:nvPr/>
        </p:nvSpPr>
        <p:spPr>
          <a:xfrm>
            <a:off x="15105" y="1646905"/>
            <a:ext cx="3935455" cy="276999"/>
          </a:xfrm>
          <a:prstGeom prst="rect">
            <a:avLst/>
          </a:prstGeom>
          <a:noFill/>
        </p:spPr>
        <p:txBody>
          <a:bodyPr wrap="square" rtlCol="0" anchor="ctr">
            <a:spAutoFit/>
          </a:bodyPr>
          <a:lstStyle/>
          <a:p>
            <a:pPr algn="ctr"/>
            <a:r>
              <a:rPr lang="en-US" sz="1200" dirty="0" smtClean="0">
                <a:latin typeface="Century Gothic" panose="020B0502020202020204" pitchFamily="34" charset="0"/>
              </a:rPr>
              <a:t>February 3-14, 2020</a:t>
            </a:r>
            <a:endParaRPr lang="en-US" sz="1200" dirty="0">
              <a:latin typeface="Century Gothic" panose="020B0502020202020204" pitchFamily="34" charset="0"/>
            </a:endParaRPr>
          </a:p>
        </p:txBody>
      </p:sp>
      <p:sp>
        <p:nvSpPr>
          <p:cNvPr id="45" name="TextBox 44"/>
          <p:cNvSpPr txBox="1"/>
          <p:nvPr/>
        </p:nvSpPr>
        <p:spPr>
          <a:xfrm>
            <a:off x="237815" y="2031664"/>
            <a:ext cx="3490027" cy="430887"/>
          </a:xfrm>
          <a:prstGeom prst="rect">
            <a:avLst/>
          </a:prstGeom>
          <a:noFill/>
        </p:spPr>
        <p:txBody>
          <a:bodyPr wrap="square" rtlCol="0">
            <a:spAutoFit/>
          </a:bodyPr>
          <a:lstStyle/>
          <a:p>
            <a:pPr algn="ctr"/>
            <a:r>
              <a:rPr lang="en-US" sz="2200" dirty="0" smtClean="0">
                <a:latin typeface="KG Love Ya Like A Sister" panose="02000503000000020004" pitchFamily="2" charset="0"/>
              </a:rPr>
              <a:t>Class News</a:t>
            </a:r>
            <a:endParaRPr lang="en-US" sz="2200" dirty="0">
              <a:latin typeface="KG Love Ya Like A Sister" panose="02000503000000020004" pitchFamily="2" charset="0"/>
            </a:endParaRPr>
          </a:p>
        </p:txBody>
      </p:sp>
      <p:sp>
        <p:nvSpPr>
          <p:cNvPr id="46" name="TextBox 45"/>
          <p:cNvSpPr txBox="1"/>
          <p:nvPr/>
        </p:nvSpPr>
        <p:spPr>
          <a:xfrm>
            <a:off x="4163453" y="4370674"/>
            <a:ext cx="3490027" cy="461665"/>
          </a:xfrm>
          <a:prstGeom prst="rect">
            <a:avLst/>
          </a:prstGeom>
          <a:noFill/>
        </p:spPr>
        <p:txBody>
          <a:bodyPr wrap="square" rtlCol="0">
            <a:spAutoFit/>
          </a:bodyPr>
          <a:lstStyle/>
          <a:p>
            <a:pPr algn="ctr"/>
            <a:r>
              <a:rPr lang="en-US" sz="2400" dirty="0" smtClean="0">
                <a:latin typeface="KG Love Ya Like A Sister" panose="02000503000000020004" pitchFamily="2" charset="0"/>
              </a:rPr>
              <a:t>Peek at what we’re learning</a:t>
            </a:r>
            <a:endParaRPr lang="en-US" sz="2400" dirty="0">
              <a:latin typeface="KG Love Ya Like A Sister" panose="02000503000000020004" pitchFamily="2" charset="0"/>
            </a:endParaRPr>
          </a:p>
        </p:txBody>
      </p:sp>
      <p:sp>
        <p:nvSpPr>
          <p:cNvPr id="47" name="TextBox 46"/>
          <p:cNvSpPr txBox="1"/>
          <p:nvPr/>
        </p:nvSpPr>
        <p:spPr>
          <a:xfrm>
            <a:off x="4059319" y="1896748"/>
            <a:ext cx="3490027" cy="430887"/>
          </a:xfrm>
          <a:prstGeom prst="rect">
            <a:avLst/>
          </a:prstGeom>
          <a:noFill/>
        </p:spPr>
        <p:txBody>
          <a:bodyPr wrap="square" rtlCol="0">
            <a:spAutoFit/>
          </a:bodyPr>
          <a:lstStyle/>
          <a:p>
            <a:pPr algn="ctr"/>
            <a:r>
              <a:rPr lang="en-US" sz="2200" dirty="0">
                <a:latin typeface="KG Love Ya Like A Sister" panose="02000503000000020004" pitchFamily="2" charset="0"/>
              </a:rPr>
              <a:t>Upcoming Events</a:t>
            </a:r>
          </a:p>
        </p:txBody>
      </p:sp>
      <p:sp>
        <p:nvSpPr>
          <p:cNvPr id="48" name="TextBox 47"/>
          <p:cNvSpPr txBox="1"/>
          <p:nvPr/>
        </p:nvSpPr>
        <p:spPr>
          <a:xfrm>
            <a:off x="397023" y="7652246"/>
            <a:ext cx="3490027" cy="461665"/>
          </a:xfrm>
          <a:prstGeom prst="rect">
            <a:avLst/>
          </a:prstGeom>
          <a:noFill/>
        </p:spPr>
        <p:txBody>
          <a:bodyPr wrap="square" rtlCol="0">
            <a:spAutoFit/>
          </a:bodyPr>
          <a:lstStyle/>
          <a:p>
            <a:pPr algn="ctr"/>
            <a:r>
              <a:rPr lang="en-US" sz="2400" dirty="0" smtClean="0">
                <a:latin typeface="KG Love Ya Like A Sister" panose="02000503000000020004" pitchFamily="2" charset="0"/>
              </a:rPr>
              <a:t>Contact Info.</a:t>
            </a:r>
            <a:endParaRPr lang="en-US" sz="2400" dirty="0">
              <a:latin typeface="KG Love Ya Like A Sister" panose="02000503000000020004" pitchFamily="2" charset="0"/>
            </a:endParaRPr>
          </a:p>
        </p:txBody>
      </p:sp>
      <p:sp>
        <p:nvSpPr>
          <p:cNvPr id="49" name="TextBox 48"/>
          <p:cNvSpPr txBox="1"/>
          <p:nvPr/>
        </p:nvSpPr>
        <p:spPr>
          <a:xfrm>
            <a:off x="149591" y="2618250"/>
            <a:ext cx="3578251" cy="4339650"/>
          </a:xfrm>
          <a:prstGeom prst="rect">
            <a:avLst/>
          </a:prstGeom>
          <a:noFill/>
        </p:spPr>
        <p:txBody>
          <a:bodyPr wrap="square" rtlCol="0" anchor="ctr">
            <a:spAutoFit/>
          </a:bodyPr>
          <a:lstStyle/>
          <a:p>
            <a:r>
              <a:rPr lang="en-US" sz="1200" dirty="0"/>
              <a:t> </a:t>
            </a:r>
            <a:r>
              <a:rPr lang="en-US" sz="1200" dirty="0" smtClean="0"/>
              <a:t>Hello Parents,</a:t>
            </a:r>
          </a:p>
          <a:p>
            <a:pPr fontAlgn="base"/>
            <a:endParaRPr lang="en-US" sz="1200" dirty="0"/>
          </a:p>
          <a:p>
            <a:pPr fontAlgn="base"/>
            <a:r>
              <a:rPr lang="en-US" sz="1200" dirty="0" smtClean="0"/>
              <a:t> </a:t>
            </a:r>
            <a:r>
              <a:rPr lang="en-US" sz="1200" dirty="0" smtClean="0"/>
              <a:t>Progress reports go home today in your child’s Monday folder. Please let me know if yo</a:t>
            </a:r>
            <a:r>
              <a:rPr lang="en-US" sz="1200" dirty="0" smtClean="0"/>
              <a:t>u have any questions and/or concerns. </a:t>
            </a:r>
          </a:p>
          <a:p>
            <a:pPr fontAlgn="base"/>
            <a:endParaRPr lang="en-US" sz="1200" dirty="0"/>
          </a:p>
          <a:p>
            <a:pPr fontAlgn="base"/>
            <a:r>
              <a:rPr lang="en-US" sz="1200" dirty="0" smtClean="0"/>
              <a:t>Family </a:t>
            </a:r>
            <a:r>
              <a:rPr lang="en-US" sz="1200" dirty="0"/>
              <a:t>Heritage Night </a:t>
            </a:r>
            <a:r>
              <a:rPr lang="en-US" sz="1200" dirty="0" smtClean="0"/>
              <a:t>is Thursday, Feb</a:t>
            </a:r>
            <a:r>
              <a:rPr lang="en-US" sz="1200" dirty="0"/>
              <a:t>. 13th from 6-8 PM. </a:t>
            </a:r>
            <a:r>
              <a:rPr lang="en-US" sz="1200" dirty="0" smtClean="0"/>
              <a:t>I </a:t>
            </a:r>
            <a:r>
              <a:rPr lang="en-US" sz="1200" dirty="0" smtClean="0"/>
              <a:t>hope to see you </a:t>
            </a:r>
            <a:r>
              <a:rPr lang="en-US" sz="1200" dirty="0" smtClean="0"/>
              <a:t>there</a:t>
            </a:r>
            <a:r>
              <a:rPr lang="en-US" sz="1200" dirty="0"/>
              <a:t> </a:t>
            </a:r>
            <a:r>
              <a:rPr lang="en-US" sz="1200" dirty="0" smtClean="0"/>
              <a:t>to celebrate the different cultures represented at HCES. </a:t>
            </a:r>
            <a:endParaRPr lang="en-US" sz="1200" dirty="0"/>
          </a:p>
          <a:p>
            <a:endParaRPr lang="en-US" sz="1200" dirty="0" smtClean="0"/>
          </a:p>
          <a:p>
            <a:r>
              <a:rPr lang="en-US" sz="1200" dirty="0" smtClean="0"/>
              <a:t>The flu is going around therefore, please keep your child at home if they have any symptoms. They must be fever free (without having to take medicine)  for 24 hours before returning to school. </a:t>
            </a:r>
          </a:p>
          <a:p>
            <a:endParaRPr lang="en-US" sz="1200" dirty="0"/>
          </a:p>
          <a:p>
            <a:r>
              <a:rPr lang="en-US" sz="1200" dirty="0" smtClean="0"/>
              <a:t>Parents</a:t>
            </a:r>
            <a:r>
              <a:rPr lang="en-US" sz="1200" dirty="0"/>
              <a:t>, please send in a note, email me, or contact the school office if your child is going home a different way than usual. This is very important. Thank you for your support! </a:t>
            </a:r>
          </a:p>
          <a:p>
            <a:r>
              <a:rPr lang="en-US" sz="1200" dirty="0"/>
              <a:t> </a:t>
            </a:r>
          </a:p>
          <a:p>
            <a:r>
              <a:rPr lang="en-US" sz="1200" dirty="0" smtClean="0"/>
              <a:t>Also, please </a:t>
            </a:r>
            <a:r>
              <a:rPr lang="en-US" sz="1200" dirty="0"/>
              <a:t>check your child’s Monday folder </a:t>
            </a:r>
            <a:r>
              <a:rPr lang="en-US" sz="1200" dirty="0" smtClean="0"/>
              <a:t>and </a:t>
            </a:r>
            <a:r>
              <a:rPr lang="en-US" sz="1200" dirty="0"/>
              <a:t>our classroom website: </a:t>
            </a:r>
            <a:r>
              <a:rPr lang="en-US" sz="1200" dirty="0">
                <a:hlinkClick r:id="rId3"/>
              </a:rPr>
              <a:t>https://mrscdouglas.weebly.com</a:t>
            </a:r>
            <a:r>
              <a:rPr lang="en-US" sz="1200" dirty="0" smtClean="0">
                <a:hlinkClick r:id="rId3"/>
              </a:rPr>
              <a:t>/</a:t>
            </a:r>
            <a:r>
              <a:rPr lang="en-US" sz="1200" dirty="0" smtClean="0"/>
              <a:t> it </a:t>
            </a:r>
            <a:r>
              <a:rPr lang="en-US" sz="1200" dirty="0"/>
              <a:t>contains important and helpful information. </a:t>
            </a:r>
            <a:endParaRPr lang="en-US" sz="1200" dirty="0">
              <a:latin typeface="Century Gothic" panose="020B0502020202020204" pitchFamily="34" charset="0"/>
            </a:endParaRPr>
          </a:p>
        </p:txBody>
      </p:sp>
      <p:sp>
        <p:nvSpPr>
          <p:cNvPr id="51" name="TextBox 50"/>
          <p:cNvSpPr txBox="1"/>
          <p:nvPr/>
        </p:nvSpPr>
        <p:spPr>
          <a:xfrm>
            <a:off x="400444" y="8242929"/>
            <a:ext cx="3666477" cy="1477328"/>
          </a:xfrm>
          <a:prstGeom prst="rect">
            <a:avLst/>
          </a:prstGeom>
          <a:noFill/>
        </p:spPr>
        <p:txBody>
          <a:bodyPr wrap="square" rtlCol="0" anchor="ctr">
            <a:spAutoFit/>
          </a:bodyPr>
          <a:lstStyle/>
          <a:p>
            <a:pPr>
              <a:lnSpc>
                <a:spcPct val="150000"/>
              </a:lnSpc>
            </a:pPr>
            <a:r>
              <a:rPr lang="en-US" sz="1200" dirty="0" smtClean="0">
                <a:latin typeface="Century Gothic" panose="020B0502020202020204" pitchFamily="34" charset="0"/>
              </a:rPr>
              <a:t>Mrs. Douglas</a:t>
            </a:r>
          </a:p>
          <a:p>
            <a:pPr>
              <a:lnSpc>
                <a:spcPct val="150000"/>
              </a:lnSpc>
            </a:pPr>
            <a:r>
              <a:rPr lang="en-US" sz="1200" dirty="0" smtClean="0">
                <a:latin typeface="Century Gothic" panose="020B0502020202020204" pitchFamily="34" charset="0"/>
              </a:rPr>
              <a:t>3</a:t>
            </a:r>
            <a:r>
              <a:rPr lang="en-US" sz="1200" baseline="30000" dirty="0" smtClean="0">
                <a:latin typeface="Century Gothic" panose="020B0502020202020204" pitchFamily="34" charset="0"/>
              </a:rPr>
              <a:t>rd</a:t>
            </a:r>
            <a:r>
              <a:rPr lang="en-US" sz="1200" dirty="0" smtClean="0">
                <a:latin typeface="Century Gothic" panose="020B0502020202020204" pitchFamily="34" charset="0"/>
              </a:rPr>
              <a:t> grade, track 1</a:t>
            </a:r>
          </a:p>
          <a:p>
            <a:pPr>
              <a:lnSpc>
                <a:spcPct val="150000"/>
              </a:lnSpc>
            </a:pPr>
            <a:r>
              <a:rPr lang="en-US" sz="1200" dirty="0" smtClean="0">
                <a:latin typeface="Century Gothic" panose="020B0502020202020204" pitchFamily="34" charset="0"/>
              </a:rPr>
              <a:t>Classroom 2313</a:t>
            </a:r>
          </a:p>
          <a:p>
            <a:pPr>
              <a:lnSpc>
                <a:spcPct val="150000"/>
              </a:lnSpc>
            </a:pPr>
            <a:r>
              <a:rPr lang="en-US" sz="1200" dirty="0" smtClean="0">
                <a:latin typeface="Century Gothic" panose="020B0502020202020204" pitchFamily="34" charset="0"/>
                <a:hlinkClick r:id="rId4"/>
              </a:rPr>
              <a:t>cdouglas@wcpss.net</a:t>
            </a:r>
            <a:endParaRPr lang="en-US" sz="1200" dirty="0" smtClean="0">
              <a:latin typeface="Century Gothic" panose="020B0502020202020204" pitchFamily="34" charset="0"/>
            </a:endParaRPr>
          </a:p>
          <a:p>
            <a:pPr>
              <a:lnSpc>
                <a:spcPct val="150000"/>
              </a:lnSpc>
            </a:pPr>
            <a:endParaRPr lang="en-US" sz="1200" dirty="0">
              <a:latin typeface="Century Gothic" panose="020B0502020202020204" pitchFamily="34" charset="0"/>
            </a:endParaRPr>
          </a:p>
        </p:txBody>
      </p:sp>
      <p:sp>
        <p:nvSpPr>
          <p:cNvPr id="52" name="TextBox 51"/>
          <p:cNvSpPr txBox="1"/>
          <p:nvPr/>
        </p:nvSpPr>
        <p:spPr>
          <a:xfrm>
            <a:off x="4059319" y="5303763"/>
            <a:ext cx="3584155" cy="1569660"/>
          </a:xfrm>
          <a:prstGeom prst="rect">
            <a:avLst/>
          </a:prstGeom>
          <a:noFill/>
        </p:spPr>
        <p:txBody>
          <a:bodyPr wrap="square" rtlCol="0" anchor="ctr">
            <a:spAutoFit/>
          </a:bodyPr>
          <a:lstStyle/>
          <a:p>
            <a:r>
              <a:rPr lang="en-US" sz="1200" b="1" dirty="0"/>
              <a:t>Literacy:</a:t>
            </a:r>
            <a:r>
              <a:rPr lang="en-US" sz="1200" dirty="0"/>
              <a:t> </a:t>
            </a:r>
            <a:r>
              <a:rPr lang="en-US" sz="1200" dirty="0" smtClean="0"/>
              <a:t>students will be reading Peter Pan and recounting each chapter </a:t>
            </a:r>
          </a:p>
          <a:p>
            <a:endParaRPr lang="en-US" sz="1200" b="1" dirty="0" smtClean="0"/>
          </a:p>
          <a:p>
            <a:r>
              <a:rPr lang="en-US" sz="1200" b="1" dirty="0" smtClean="0"/>
              <a:t>Math: </a:t>
            </a:r>
            <a:r>
              <a:rPr lang="en-US" sz="1200" dirty="0" smtClean="0"/>
              <a:t>fractions</a:t>
            </a:r>
          </a:p>
          <a:p>
            <a:endParaRPr lang="en-US" sz="1200" dirty="0" smtClean="0"/>
          </a:p>
          <a:p>
            <a:r>
              <a:rPr lang="en-US" sz="1200" b="1" dirty="0" smtClean="0"/>
              <a:t>Science: </a:t>
            </a:r>
            <a:r>
              <a:rPr lang="en-US" sz="1200" dirty="0" smtClean="0"/>
              <a:t>objects in the sky</a:t>
            </a:r>
          </a:p>
          <a:p>
            <a:endParaRPr lang="en-US" sz="1200" b="1" dirty="0" smtClean="0"/>
          </a:p>
          <a:p>
            <a:r>
              <a:rPr lang="en-US" sz="1200" b="1" dirty="0" smtClean="0"/>
              <a:t>Social </a:t>
            </a:r>
            <a:r>
              <a:rPr lang="en-US" sz="1200" b="1" dirty="0"/>
              <a:t>Studies</a:t>
            </a:r>
            <a:r>
              <a:rPr lang="en-US" sz="1200" b="1" dirty="0" smtClean="0"/>
              <a:t>: </a:t>
            </a:r>
            <a:r>
              <a:rPr lang="en-US" sz="1200" dirty="0" smtClean="0"/>
              <a:t>civics and government </a:t>
            </a:r>
            <a:endParaRPr lang="en-US" sz="1200" dirty="0"/>
          </a:p>
        </p:txBody>
      </p:sp>
      <p:sp>
        <p:nvSpPr>
          <p:cNvPr id="14" name="TextBox 13"/>
          <p:cNvSpPr txBox="1"/>
          <p:nvPr/>
        </p:nvSpPr>
        <p:spPr>
          <a:xfrm>
            <a:off x="4069325" y="2348805"/>
            <a:ext cx="3584155" cy="1200329"/>
          </a:xfrm>
          <a:prstGeom prst="rect">
            <a:avLst/>
          </a:prstGeom>
          <a:noFill/>
        </p:spPr>
        <p:txBody>
          <a:bodyPr wrap="square" rtlCol="0" anchor="ctr">
            <a:spAutoFit/>
          </a:bodyPr>
          <a:lstStyle/>
          <a:p>
            <a:r>
              <a:rPr lang="en-US" sz="1200" dirty="0" smtClean="0"/>
              <a:t>February 3: PTA </a:t>
            </a:r>
            <a:r>
              <a:rPr lang="en-US" sz="1200" dirty="0" smtClean="0"/>
              <a:t>6:00-7:00, progress reports </a:t>
            </a:r>
            <a:r>
              <a:rPr lang="en-US" sz="1200" smtClean="0"/>
              <a:t>go home this week  </a:t>
            </a:r>
            <a:endParaRPr lang="en-US" sz="1200" dirty="0" smtClean="0"/>
          </a:p>
          <a:p>
            <a:r>
              <a:rPr lang="en-US" sz="1200" dirty="0" smtClean="0"/>
              <a:t>February 13: Family Heritage Night 6:00-8:00</a:t>
            </a:r>
          </a:p>
          <a:p>
            <a:r>
              <a:rPr lang="en-US" sz="1200" dirty="0" smtClean="0"/>
              <a:t>February 14: Valentin’s Day</a:t>
            </a:r>
          </a:p>
          <a:p>
            <a:r>
              <a:rPr lang="en-US" sz="1200" dirty="0" smtClean="0"/>
              <a:t>February 17: No School, teacher workday </a:t>
            </a:r>
          </a:p>
          <a:p>
            <a:r>
              <a:rPr lang="en-US" sz="1200" dirty="0" smtClean="0"/>
              <a:t> </a:t>
            </a:r>
          </a:p>
        </p:txBody>
      </p:sp>
    </p:spTree>
    <p:extLst>
      <p:ext uri="{BB962C8B-B14F-4D97-AF65-F5344CB8AC3E}">
        <p14:creationId xmlns:p14="http://schemas.microsoft.com/office/powerpoint/2010/main" val="2461120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9416</TotalTime>
  <Words>94</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Century Gothic</vt:lpstr>
      <vt:lpstr>KG Corner of the Sky</vt:lpstr>
      <vt:lpstr>KG Love Ya Like A Sister</vt:lpstr>
      <vt:lpstr>KG The Fighter</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Madden</dc:creator>
  <cp:lastModifiedBy>cdouglas</cp:lastModifiedBy>
  <cp:revision>82</cp:revision>
  <cp:lastPrinted>2019-10-28T19:06:45Z</cp:lastPrinted>
  <dcterms:created xsi:type="dcterms:W3CDTF">2016-03-19T16:39:44Z</dcterms:created>
  <dcterms:modified xsi:type="dcterms:W3CDTF">2020-02-03T14:10:09Z</dcterms:modified>
</cp:coreProperties>
</file>